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9CDC8-F395-4395-9092-1F3EAC7BA707}" type="datetimeFigureOut">
              <a:rPr lang="nb-NO" smtClean="0"/>
              <a:t>29.02.2012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77E7E-F1EE-44D0-8A9B-A4B46E02C815}" type="slidenum">
              <a:rPr lang="nb-NO" smtClean="0"/>
              <a:t>‹#›</a:t>
            </a:fld>
            <a:endParaRPr lang="nb-N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nb-NO" smtClean="0"/>
              <a:t>Klikk for å redigere tittelstil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9CDC8-F395-4395-9092-1F3EAC7BA707}" type="datetimeFigureOut">
              <a:rPr lang="nb-NO" smtClean="0"/>
              <a:t>29.02.2012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77E7E-F1EE-44D0-8A9B-A4B46E02C81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9CDC8-F395-4395-9092-1F3EAC7BA707}" type="datetimeFigureOut">
              <a:rPr lang="nb-NO" smtClean="0"/>
              <a:t>29.02.2012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77E7E-F1EE-44D0-8A9B-A4B46E02C81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9CDC8-F395-4395-9092-1F3EAC7BA707}" type="datetimeFigureOut">
              <a:rPr lang="nb-NO" smtClean="0"/>
              <a:t>29.02.2012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77E7E-F1EE-44D0-8A9B-A4B46E02C815}" type="slidenum">
              <a:rPr lang="nb-NO" smtClean="0"/>
              <a:t>‹#›</a:t>
            </a:fld>
            <a:endParaRPr lang="nb-NO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9CDC8-F395-4395-9092-1F3EAC7BA707}" type="datetimeFigureOut">
              <a:rPr lang="nb-NO" smtClean="0"/>
              <a:t>29.02.2012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77E7E-F1EE-44D0-8A9B-A4B46E02C81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9CDC8-F395-4395-9092-1F3EAC7BA707}" type="datetimeFigureOut">
              <a:rPr lang="nb-NO" smtClean="0"/>
              <a:t>29.02.2012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77E7E-F1EE-44D0-8A9B-A4B46E02C81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9CDC8-F395-4395-9092-1F3EAC7BA707}" type="datetimeFigureOut">
              <a:rPr lang="nb-NO" smtClean="0"/>
              <a:t>29.02.2012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77E7E-F1EE-44D0-8A9B-A4B46E02C81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9CDC8-F395-4395-9092-1F3EAC7BA707}" type="datetimeFigureOut">
              <a:rPr lang="nb-NO" smtClean="0"/>
              <a:t>29.02.2012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77E7E-F1EE-44D0-8A9B-A4B46E02C81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9CDC8-F395-4395-9092-1F3EAC7BA707}" type="datetimeFigureOut">
              <a:rPr lang="nb-NO" smtClean="0"/>
              <a:t>29.02.2012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77E7E-F1EE-44D0-8A9B-A4B46E02C81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9CDC8-F395-4395-9092-1F3EAC7BA707}" type="datetimeFigureOut">
              <a:rPr lang="nb-NO" smtClean="0"/>
              <a:t>29.02.2012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77E7E-F1EE-44D0-8A9B-A4B46E02C81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b-NO" smtClean="0"/>
              <a:t>Klikk ikonet for å legge til et bilde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9CDC8-F395-4395-9092-1F3EAC7BA707}" type="datetimeFigureOut">
              <a:rPr lang="nb-NO" smtClean="0"/>
              <a:t>29.02.2012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77E7E-F1EE-44D0-8A9B-A4B46E02C815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76C9CDC8-F395-4395-9092-1F3EAC7BA707}" type="datetimeFigureOut">
              <a:rPr lang="nb-NO" smtClean="0"/>
              <a:t>29.02.2012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59377E7E-F1EE-44D0-8A9B-A4B46E02C815}" type="slidenum">
              <a:rPr lang="nb-NO" smtClean="0"/>
              <a:t>‹#›</a:t>
            </a:fld>
            <a:endParaRPr lang="nb-NO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b-NO" dirty="0" smtClean="0"/>
              <a:t>Av: Christian, Magnus, Simen, Marie og Andrea</a:t>
            </a:r>
            <a:endParaRPr lang="nb-NO" dirty="0"/>
          </a:p>
        </p:txBody>
      </p:sp>
      <p:sp>
        <p:nvSpPr>
          <p:cNvPr id="2" name="Tit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b-NO" dirty="0" smtClean="0"/>
              <a:t>Stjerners fødsel og livet på hovedserien, </a:t>
            </a:r>
            <a:r>
              <a:rPr lang="nb-NO" dirty="0" err="1" smtClean="0"/>
              <a:t>Hr</a:t>
            </a:r>
            <a:r>
              <a:rPr lang="nb-NO" dirty="0" smtClean="0"/>
              <a:t>-diagrammet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863759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Hva er en stjerne?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nb-NO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628800"/>
            <a:ext cx="5259456" cy="4207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891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Hvordan blir en stjerne født?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nb-NO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573016"/>
            <a:ext cx="3930478" cy="2949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1724860"/>
            <a:ext cx="5256584" cy="2953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484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Livet på hovedserien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nb-NO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132856"/>
            <a:ext cx="4019550" cy="310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1745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Hr</a:t>
            </a:r>
            <a:r>
              <a:rPr lang="nb-NO" dirty="0" smtClean="0"/>
              <a:t>-diagrammet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nb-NO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340768"/>
            <a:ext cx="4464496" cy="5073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524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Kilder: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50744346"/>
      </p:ext>
    </p:extLst>
  </p:cSld>
  <p:clrMapOvr>
    <a:masterClrMapping/>
  </p:clrMapOvr>
</p:sld>
</file>

<file path=ppt/theme/theme1.xml><?xml version="1.0" encoding="utf-8"?>
<a:theme xmlns:a="http://schemas.openxmlformats.org/drawingml/2006/main" name="Horisont">
  <a:themeElements>
    <a:clrScheme name="Horisont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sont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sont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13</TotalTime>
  <Words>36</Words>
  <Application>Microsoft Office PowerPoint</Application>
  <PresentationFormat>Skjermfremvisning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7" baseType="lpstr">
      <vt:lpstr>Horisont</vt:lpstr>
      <vt:lpstr>Stjerners fødsel og livet på hovedserien, Hr-diagrammet</vt:lpstr>
      <vt:lpstr>Hva er en stjerne?</vt:lpstr>
      <vt:lpstr>Hvordan blir en stjerne født?</vt:lpstr>
      <vt:lpstr>Livet på hovedserien</vt:lpstr>
      <vt:lpstr>Hr-diagrammet</vt:lpstr>
      <vt:lpstr>Kilder:</vt:lpstr>
    </vt:vector>
  </TitlesOfParts>
  <Company>Telemark Fylkeskommune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Stjerners fødsel og livet på hovedserien, Hr-diagrammet</dc:title>
  <dc:creator>Andrea Mariaca Bjerketvedt</dc:creator>
  <cp:lastModifiedBy>Andrea Mariaca Bjerketvedt</cp:lastModifiedBy>
  <cp:revision>2</cp:revision>
  <dcterms:created xsi:type="dcterms:W3CDTF">2012-02-29T13:14:15Z</dcterms:created>
  <dcterms:modified xsi:type="dcterms:W3CDTF">2012-02-29T13:28:09Z</dcterms:modified>
</cp:coreProperties>
</file>